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AFE2-D4CA-4D81-94CB-FDE6CB693C14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D83-F70C-4FB4-8673-C2428E9247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19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AFE2-D4CA-4D81-94CB-FDE6CB693C14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D83-F70C-4FB4-8673-C2428E9247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55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AFE2-D4CA-4D81-94CB-FDE6CB693C14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D83-F70C-4FB4-8673-C2428E9247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11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AFE2-D4CA-4D81-94CB-FDE6CB693C14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D83-F70C-4FB4-8673-C2428E9247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96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AFE2-D4CA-4D81-94CB-FDE6CB693C14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D83-F70C-4FB4-8673-C2428E9247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2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AFE2-D4CA-4D81-94CB-FDE6CB693C14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D83-F70C-4FB4-8673-C2428E9247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40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AFE2-D4CA-4D81-94CB-FDE6CB693C14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D83-F70C-4FB4-8673-C2428E9247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88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AFE2-D4CA-4D81-94CB-FDE6CB693C14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D83-F70C-4FB4-8673-C2428E9247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45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AFE2-D4CA-4D81-94CB-FDE6CB693C14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D83-F70C-4FB4-8673-C2428E9247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54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AFE2-D4CA-4D81-94CB-FDE6CB693C14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D83-F70C-4FB4-8673-C2428E9247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63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AFE2-D4CA-4D81-94CB-FDE6CB693C14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D83-F70C-4FB4-8673-C2428E9247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21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DAFE2-D4CA-4D81-94CB-FDE6CB693C14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74D83-F70C-4FB4-8673-C2428E9247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89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t="9558" b="25530"/>
          <a:stretch/>
        </p:blipFill>
        <p:spPr>
          <a:xfrm>
            <a:off x="922713" y="415637"/>
            <a:ext cx="4876800" cy="422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264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宮崎県教育庁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宮崎県教育庁</dc:creator>
  <cp:lastModifiedBy>宮崎県教育庁</cp:lastModifiedBy>
  <cp:revision>1</cp:revision>
  <dcterms:created xsi:type="dcterms:W3CDTF">2022-11-22T05:32:06Z</dcterms:created>
  <dcterms:modified xsi:type="dcterms:W3CDTF">2022-11-22T05:32:38Z</dcterms:modified>
</cp:coreProperties>
</file>